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2" r:id="rId4"/>
    <p:sldId id="1144" r:id="rId5"/>
    <p:sldId id="1147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介绍了中国传统文化中红色的象征意义及其使用禁忌。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2780928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999709"/>
            <a:ext cx="11593288" cy="1506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168424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connect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record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used for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Chinese culture, the red color stands for many good things, such as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happiness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you had better not write names or letters with red pens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070870" y="1340768"/>
            <a:ext cx="6624736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135044" y="1772816"/>
            <a:ext cx="107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energy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42006" y="28248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考查名词。句意：在中国文化中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红色代表许多美好的事物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例如能量和幸福。此处应是一个与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“happiness”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并列的表示积极意义的名词。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符合红色象征的积极事物的语境。故填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2923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times, red was the symbol of power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everyone could write with red pens—only emperors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 names with red pens is also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death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04349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ancient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energy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connect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record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 used for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 bwMode="auto">
          <a:xfrm>
            <a:off x="2926854" y="1187699"/>
            <a:ext cx="6336704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604968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ancient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考查形容词。句意：在古代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红色是权力的象征。句中表述的是在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的时候。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古代的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ancient times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在古代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connected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考查被动语态。句意：用红笔写名字也与死亡有关。句中被动语态短语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 connected with”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相关联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此处使用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“connect”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的过去分词形式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“connected”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connected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30710" y="1628800"/>
            <a:ext cx="12186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ancient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906842" y="2175247"/>
            <a:ext cx="15007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connected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067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0594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criminals’ names with red pens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 words written in red carry bad meanings, people don’t write letters with red pens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Nowadays, red pens 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smtClean="0"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proofreading 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校对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 mark students’ homework with a red pen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But, writing names or letters with red pens is still a bad idea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908720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ancient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energy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connect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record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 used for</a:t>
            </a:r>
            <a:endParaRPr lang="zh-CN" altLang="en-US" sz="2200"/>
          </a:p>
        </p:txBody>
      </p:sp>
      <p:sp>
        <p:nvSpPr>
          <p:cNvPr id="4" name="矩形 3"/>
          <p:cNvSpPr/>
          <p:nvPr/>
        </p:nvSpPr>
        <p:spPr bwMode="auto">
          <a:xfrm>
            <a:off x="2926854" y="1052736"/>
            <a:ext cx="6336704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18742" y="1485945"/>
            <a:ext cx="12600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recorded</a:t>
            </a:r>
            <a:endParaRPr lang="zh-CN" altLang="en-US" sz="2200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3356992"/>
            <a:ext cx="11485848" cy="3075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recorded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考查动词的时态。句意：因此人们用红笔记录罪犯的名字。句中表述人们使用红笔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记录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罪犯名字。本句时态为一般过去时态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谓语动词使用过去式。故填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recorded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are used for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考查被动语态。句意：如今红笔被用于校对。此处应该使用被动语态表示红笔的用途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句中主语为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“red pens”,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是复数形式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,“be used for”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动词使用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“are”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used for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271670" y="2044757"/>
            <a:ext cx="162070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>
                <a:cs typeface="Times New Roman" panose="02020603050405020304" pitchFamily="18" charset="0"/>
              </a:rPr>
              <a:t>are used for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37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72</Words>
  <Application>Microsoft Office PowerPoint</Application>
  <PresentationFormat>自定义</PresentationFormat>
  <Paragraphs>19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2025-09-17T15:56:38Z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